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8983FF-44F0-4C6B-B947-B48854D633AD}">
  <a:tblStyle styleId="{EC8983FF-44F0-4C6B-B947-B48854D633AD}"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2" name="Google Shape;1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55" name="Google Shape;355;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77" name="Google Shape;377;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35" name="Google Shape;435;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44" name="Google Shape;44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57" name="Google Shape;45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79" name="Google Shape;179;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68" name="Google Shape;468;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78" name="Google Shape;478;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06" name="Google Shape;50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43" name="Google Shape;54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84" name="Google Shape;58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9" name="Google Shape;70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7" name="Google Shape;71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5" name="Google Shape;325;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31" name="Google Shape;331;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10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8" name="Shape 78"/>
        <p:cNvGrpSpPr/>
        <p:nvPr/>
      </p:nvGrpSpPr>
      <p:grpSpPr>
        <a:xfrm>
          <a:off x="0" y="0"/>
          <a:ext cx="0" cy="0"/>
          <a:chOff x="0" y="0"/>
          <a:chExt cx="0" cy="0"/>
        </a:xfrm>
      </p:grpSpPr>
      <p:pic>
        <p:nvPicPr>
          <p:cNvPr id="79" name="Google Shape;79;p1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0" name="Google Shape;80;p1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1" name="Google Shape;81;p1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2" name="Google Shape;82;p1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 name="Shape 83"/>
        <p:cNvGrpSpPr/>
        <p:nvPr/>
      </p:nvGrpSpPr>
      <p:grpSpPr>
        <a:xfrm>
          <a:off x="0" y="0"/>
          <a:ext cx="0" cy="0"/>
          <a:chOff x="0" y="0"/>
          <a:chExt cx="0" cy="0"/>
        </a:xfrm>
      </p:grpSpPr>
      <p:sp>
        <p:nvSpPr>
          <p:cNvPr id="84" name="Google Shape;84;p1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5" name="Google Shape;85;p1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6" name="Google Shape;86;p1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87" name="Google Shape;87;p1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Google Shape;88;p1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89" name="Google Shape;89;p1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0" name="Google Shape;90;p1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3" name="Google Shape;93;p1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4" name="Google Shape;94;p1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5" name="Google Shape;95;p1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6" name="Shape 96"/>
        <p:cNvGrpSpPr/>
        <p:nvPr/>
      </p:nvGrpSpPr>
      <p:grpSpPr>
        <a:xfrm>
          <a:off x="0" y="0"/>
          <a:ext cx="0" cy="0"/>
          <a:chOff x="0" y="0"/>
          <a:chExt cx="0" cy="0"/>
        </a:xfrm>
      </p:grpSpPr>
      <p:sp>
        <p:nvSpPr>
          <p:cNvPr id="97" name="Google Shape;97;p1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98" name="Google Shape;98;p1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99" name="Google Shape;99;p1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0" name="Google Shape;100;p1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1" name="Google Shape;101;p1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2" name="Google Shape;102;p1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3" name="Google Shape;103;p1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4" name="Google Shape;104;p1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5" name="Google Shape;105;p1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07" name="Shape 107"/>
        <p:cNvGrpSpPr/>
        <p:nvPr/>
      </p:nvGrpSpPr>
      <p:grpSpPr>
        <a:xfrm>
          <a:off x="0" y="0"/>
          <a:ext cx="0" cy="0"/>
          <a:chOff x="0" y="0"/>
          <a:chExt cx="0" cy="0"/>
        </a:xfrm>
      </p:grpSpPr>
      <p:sp>
        <p:nvSpPr>
          <p:cNvPr id="108" name="Google Shape;108;p1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09" name="Google Shape;109;p1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0" name="Google Shape;110;p1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1" name="Google Shape;111;p1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2" name="Google Shape;112;p1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3" name="Google Shape;113;p1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4" name="Google Shape;114;p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5" name="Shape 115"/>
        <p:cNvGrpSpPr/>
        <p:nvPr/>
      </p:nvGrpSpPr>
      <p:grpSpPr>
        <a:xfrm>
          <a:off x="0" y="0"/>
          <a:ext cx="0" cy="0"/>
          <a:chOff x="0" y="0"/>
          <a:chExt cx="0" cy="0"/>
        </a:xfrm>
      </p:grpSpPr>
      <p:sp>
        <p:nvSpPr>
          <p:cNvPr id="116" name="Google Shape;116;p1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7" name="Google Shape;117;p1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8" name="Google Shape;118;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9" name="Google Shape;119;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0" name="Google Shape;120;p1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1" name="Google Shape;121;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2" name="Google Shape;122;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3" name="Shape 123"/>
        <p:cNvGrpSpPr/>
        <p:nvPr/>
      </p:nvGrpSpPr>
      <p:grpSpPr>
        <a:xfrm>
          <a:off x="0" y="0"/>
          <a:ext cx="0" cy="0"/>
          <a:chOff x="0" y="0"/>
          <a:chExt cx="0" cy="0"/>
        </a:xfrm>
      </p:grpSpPr>
      <p:sp>
        <p:nvSpPr>
          <p:cNvPr id="124" name="Google Shape;124;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5" name="Google Shape;125;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6" name="Google Shape;126;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7" name="Google Shape;127;p1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8" name="Google Shape;128;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9" name="Google Shape;129;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0" name="Shape 130"/>
        <p:cNvGrpSpPr/>
        <p:nvPr/>
      </p:nvGrpSpPr>
      <p:grpSpPr>
        <a:xfrm>
          <a:off x="0" y="0"/>
          <a:ext cx="0" cy="0"/>
          <a:chOff x="0" y="0"/>
          <a:chExt cx="0" cy="0"/>
        </a:xfrm>
      </p:grpSpPr>
      <p:sp>
        <p:nvSpPr>
          <p:cNvPr id="131" name="Google Shape;131;p2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2" name="Google Shape;132;p2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3" name="Google Shape;133;p2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5" name="Google Shape;135;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38" name="Google Shape;138;p2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2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3" name="Google Shape;143;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4" name="Shape 144"/>
        <p:cNvGrpSpPr/>
        <p:nvPr/>
      </p:nvGrpSpPr>
      <p:grpSpPr>
        <a:xfrm>
          <a:off x="0" y="0"/>
          <a:ext cx="0" cy="0"/>
          <a:chOff x="0" y="0"/>
          <a:chExt cx="0" cy="0"/>
        </a:xfrm>
      </p:grpSpPr>
      <p:pic>
        <p:nvPicPr>
          <p:cNvPr id="145" name="Google Shape;145;p2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6" name="Google Shape;146;p2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2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48" name="Google Shape;148;p2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49" name="Google Shape;149;p2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1" name="Google Shape;151;p2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2" name="Google Shape;152;p2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5" name="Google Shape;155;p2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6" name="Google Shape;156;p2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2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8" name="Google Shape;158;p2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59" name="Shape 159"/>
        <p:cNvGrpSpPr/>
        <p:nvPr/>
      </p:nvGrpSpPr>
      <p:grpSpPr>
        <a:xfrm>
          <a:off x="0" y="0"/>
          <a:ext cx="0" cy="0"/>
          <a:chOff x="0" y="0"/>
          <a:chExt cx="0" cy="0"/>
        </a:xfrm>
      </p:grpSpPr>
      <p:pic>
        <p:nvPicPr>
          <p:cNvPr id="160" name="Google Shape;160;p2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1" name="Shape 161"/>
        <p:cNvGrpSpPr/>
        <p:nvPr/>
      </p:nvGrpSpPr>
      <p:grpSpPr>
        <a:xfrm>
          <a:off x="0" y="0"/>
          <a:ext cx="0" cy="0"/>
          <a:chOff x="0" y="0"/>
          <a:chExt cx="0" cy="0"/>
        </a:xfrm>
      </p:grpSpPr>
      <p:sp>
        <p:nvSpPr>
          <p:cNvPr id="162" name="Google Shape;162;p2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3" name="Google Shape;163;p2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4" name="Google Shape;164;p2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5" name="Google Shape;165;p2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6" name="Google Shape;166;p2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67" name="Google Shape;167;p2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68" name="Google Shape;168;p2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9" name="Google Shape;169;p2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10.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2.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6" name="Google Shape;76;p1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Google Shape;77;p1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8.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www.openmainframeproject.org/projects" TargetMode="External"/><Relationship Id="rId4" Type="http://schemas.openxmlformats.org/officeDocument/2006/relationships/image" Target="../media/image41.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7.png"/><Relationship Id="rId9"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35.png"/><Relationship Id="rId11" Type="http://schemas.openxmlformats.org/officeDocument/2006/relationships/image" Target="../media/image52.png"/><Relationship Id="rId10" Type="http://schemas.openxmlformats.org/officeDocument/2006/relationships/image" Target="../media/image44.png"/><Relationship Id="rId13" Type="http://schemas.openxmlformats.org/officeDocument/2006/relationships/image" Target="../media/image45.png"/><Relationship Id="rId12"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39.png"/><Relationship Id="rId17" Type="http://schemas.openxmlformats.org/officeDocument/2006/relationships/image" Target="../media/image49.png"/><Relationship Id="rId16"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andscape.openmainframeproject.org/fullscreen" TargetMode="Externa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t.openmainframeproject.org" TargetMode="External"/><Relationship Id="rId4" Type="http://schemas.openxmlformats.org/officeDocument/2006/relationships/image" Target="../media/image50.png"/><Relationship Id="rId5" Type="http://schemas.openxmlformats.org/officeDocument/2006/relationships/image" Target="../media/image43.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5.png"/><Relationship Id="rId4" Type="http://schemas.openxmlformats.org/officeDocument/2006/relationships/image" Target="../media/image86.png"/><Relationship Id="rId9" Type="http://schemas.openxmlformats.org/officeDocument/2006/relationships/hyperlink" Target="https://www.openmainframeproject.org/projects/cobol-check" TargetMode="External"/><Relationship Id="rId5" Type="http://schemas.openxmlformats.org/officeDocument/2006/relationships/image" Target="../media/image54.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58.jpg"/><Relationship Id="rId9" Type="http://schemas.openxmlformats.org/officeDocument/2006/relationships/image" Target="../media/image66.png"/><Relationship Id="rId5" Type="http://schemas.openxmlformats.org/officeDocument/2006/relationships/image" Target="../media/image61.jpg"/><Relationship Id="rId6" Type="http://schemas.openxmlformats.org/officeDocument/2006/relationships/image" Target="../media/image62.png"/><Relationship Id="rId7" Type="http://schemas.openxmlformats.org/officeDocument/2006/relationships/image" Target="../media/image60.png"/><Relationship Id="rId8" Type="http://schemas.openxmlformats.org/officeDocument/2006/relationships/image" Target="../media/image63.png"/><Relationship Id="rId10" Type="http://schemas.openxmlformats.org/officeDocument/2006/relationships/hyperlink" Target="https://www.openmainframeproject.org/category/diversity-inclu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openmainframeproject.org/podcast" TargetMode="External"/><Relationship Id="rId4" Type="http://schemas.openxmlformats.org/officeDocument/2006/relationships/image" Target="../media/image59.png"/><Relationship Id="rId5" Type="http://schemas.openxmlformats.org/officeDocument/2006/relationships/image" Target="../media/image67.png"/><Relationship Id="rId6" Type="http://schemas.openxmlformats.org/officeDocument/2006/relationships/image" Target="../media/image71.png"/><Relationship Id="rId7"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09.png"/><Relationship Id="rId7" Type="http://schemas.openxmlformats.org/officeDocument/2006/relationships/image" Target="../media/image1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69.png"/><Relationship Id="rId6" Type="http://schemas.openxmlformats.org/officeDocument/2006/relationships/image" Target="../media/image1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tac.openmainframeproject.org/engagement/" TargetMode="Externa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94.png"/><Relationship Id="rId7"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4.png"/><Relationship Id="rId4" Type="http://schemas.openxmlformats.org/officeDocument/2006/relationships/hyperlink" Target="https://www.openmainframeproject.org/joi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75.png"/><Relationship Id="rId12" Type="http://schemas.openxmlformats.org/officeDocument/2006/relationships/image" Target="../media/image73.png"/><Relationship Id="rId15" Type="http://schemas.openxmlformats.org/officeDocument/2006/relationships/image" Target="../media/image90.png"/><Relationship Id="rId14" Type="http://schemas.openxmlformats.org/officeDocument/2006/relationships/image" Target="../media/image78.png"/><Relationship Id="rId17" Type="http://schemas.openxmlformats.org/officeDocument/2006/relationships/image" Target="../media/image79.png"/><Relationship Id="rId16" Type="http://schemas.openxmlformats.org/officeDocument/2006/relationships/image" Target="../media/image77.png"/><Relationship Id="rId19" Type="http://schemas.openxmlformats.org/officeDocument/2006/relationships/image" Target="../media/image87.png"/><Relationship Id="rId18"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81.png"/><Relationship Id="rId8" Type="http://schemas.openxmlformats.org/officeDocument/2006/relationships/image" Target="../media/image8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09.png"/><Relationship Id="rId7" Type="http://schemas.openxmlformats.org/officeDocument/2006/relationships/image" Target="../media/image1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mailto:mentorship@openmainframeproject.org" TargetMode="External"/><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1.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0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7.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training.linuxfoundation.org/" TargetMode="External"/><Relationship Id="rId4" Type="http://schemas.openxmlformats.org/officeDocument/2006/relationships/image" Target="../media/image96.png"/><Relationship Id="rId5" Type="http://schemas.openxmlformats.org/officeDocument/2006/relationships/image" Target="../media/image95.png"/><Relationship Id="rId6" Type="http://schemas.openxmlformats.org/officeDocument/2006/relationships/image" Target="../media/image98.png"/><Relationship Id="rId7" Type="http://schemas.openxmlformats.org/officeDocument/2006/relationships/image" Target="../media/image100.png"/><Relationship Id="rId8" Type="http://schemas.openxmlformats.org/officeDocument/2006/relationships/image" Target="../media/image9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whitesourcesoftware.com/resources/blog/3-reasons-why-open-source-is-safer-than-commercial-software/" TargetMode="External"/></Relationships>
</file>

<file path=ppt/slides/_rels/slide6.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15.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1.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5" name="Google Shape;175;p27"/>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50" name="Shape 350"/>
        <p:cNvGrpSpPr/>
        <p:nvPr/>
      </p:nvGrpSpPr>
      <p:grpSpPr>
        <a:xfrm>
          <a:off x="0" y="0"/>
          <a:ext cx="0" cy="0"/>
          <a:chOff x="0" y="0"/>
          <a:chExt cx="0" cy="0"/>
        </a:xfrm>
      </p:grpSpPr>
      <p:pic>
        <p:nvPicPr>
          <p:cNvPr id="351" name="Google Shape;351;p36"/>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58" name="Google Shape;358;p37"/>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59" name="Google Shape;359;p37"/>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60" name="Google Shape;360;p37"/>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61" name="Google Shape;361;p37"/>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62" name="Google Shape;362;p37"/>
          <p:cNvGrpSpPr/>
          <p:nvPr/>
        </p:nvGrpSpPr>
        <p:grpSpPr>
          <a:xfrm>
            <a:off x="790925" y="3062275"/>
            <a:ext cx="546300" cy="546300"/>
            <a:chOff x="790925" y="2833675"/>
            <a:chExt cx="546300" cy="546300"/>
          </a:xfrm>
        </p:grpSpPr>
        <p:sp>
          <p:nvSpPr>
            <p:cNvPr id="363" name="Google Shape;363;p37"/>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37"/>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5" name="Google Shape;365;p37"/>
          <p:cNvGrpSpPr/>
          <p:nvPr/>
        </p:nvGrpSpPr>
        <p:grpSpPr>
          <a:xfrm>
            <a:off x="3102133" y="3062275"/>
            <a:ext cx="546300" cy="546300"/>
            <a:chOff x="2966775" y="2833675"/>
            <a:chExt cx="546300" cy="546300"/>
          </a:xfrm>
        </p:grpSpPr>
        <p:sp>
          <p:nvSpPr>
            <p:cNvPr id="366" name="Google Shape;366;p37"/>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37"/>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8" name="Google Shape;368;p37"/>
          <p:cNvGrpSpPr/>
          <p:nvPr/>
        </p:nvGrpSpPr>
        <p:grpSpPr>
          <a:xfrm>
            <a:off x="5413342" y="3062275"/>
            <a:ext cx="546300" cy="546300"/>
            <a:chOff x="5373650" y="2863650"/>
            <a:chExt cx="546300" cy="546300"/>
          </a:xfrm>
        </p:grpSpPr>
        <p:sp>
          <p:nvSpPr>
            <p:cNvPr id="369" name="Google Shape;369;p37"/>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0" name="Google Shape;370;p37"/>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71" name="Google Shape;371;p37"/>
          <p:cNvGrpSpPr/>
          <p:nvPr/>
        </p:nvGrpSpPr>
        <p:grpSpPr>
          <a:xfrm>
            <a:off x="7724550" y="3062275"/>
            <a:ext cx="546300" cy="546300"/>
            <a:chOff x="7724550" y="2897000"/>
            <a:chExt cx="546300" cy="546300"/>
          </a:xfrm>
        </p:grpSpPr>
        <p:sp>
          <p:nvSpPr>
            <p:cNvPr id="372" name="Google Shape;372;p37"/>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7"/>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4" name="Google Shape;374;p37"/>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380" name="Google Shape;380;p38"/>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381" name="Google Shape;381;p38"/>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382" name="Google Shape;382;p38"/>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383" name="Google Shape;383;p38"/>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384" name="Google Shape;384;p38"/>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85" name="Google Shape;385;p38"/>
          <p:cNvPicPr preferRelativeResize="0"/>
          <p:nvPr/>
        </p:nvPicPr>
        <p:blipFill>
          <a:blip r:embed="rId4">
            <a:alphaModFix/>
          </a:blip>
          <a:stretch>
            <a:fillRect/>
          </a:stretch>
        </p:blipFill>
        <p:spPr>
          <a:xfrm>
            <a:off x="1884050" y="369300"/>
            <a:ext cx="7253100" cy="630425"/>
          </a:xfrm>
          <a:prstGeom prst="rect">
            <a:avLst/>
          </a:prstGeom>
          <a:noFill/>
          <a:ln>
            <a:noFill/>
          </a:ln>
        </p:spPr>
      </p:pic>
      <p:pic>
        <p:nvPicPr>
          <p:cNvPr id="386" name="Google Shape;386;p38"/>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387" name="Google Shape;387;p38"/>
          <p:cNvPicPr preferRelativeResize="0"/>
          <p:nvPr/>
        </p:nvPicPr>
        <p:blipFill rotWithShape="1">
          <a:blip r:embed="rId5">
            <a:alphaModFix/>
          </a:blip>
          <a:srcRect b="0" l="0" r="22552" t="74490"/>
          <a:stretch/>
        </p:blipFill>
        <p:spPr>
          <a:xfrm>
            <a:off x="1926302" y="1949200"/>
            <a:ext cx="5552174" cy="630424"/>
          </a:xfrm>
          <a:prstGeom prst="rect">
            <a:avLst/>
          </a:prstGeom>
          <a:noFill/>
          <a:ln>
            <a:noFill/>
          </a:ln>
        </p:spPr>
      </p:pic>
      <p:pic>
        <p:nvPicPr>
          <p:cNvPr id="388" name="Google Shape;388;p38"/>
          <p:cNvPicPr preferRelativeResize="0"/>
          <p:nvPr/>
        </p:nvPicPr>
        <p:blipFill rotWithShape="1">
          <a:blip r:embed="rId6">
            <a:alphaModFix/>
          </a:blip>
          <a:srcRect b="0" l="0" r="24379" t="0"/>
          <a:stretch/>
        </p:blipFill>
        <p:spPr>
          <a:xfrm>
            <a:off x="1926300" y="3891000"/>
            <a:ext cx="5364398" cy="630425"/>
          </a:xfrm>
          <a:prstGeom prst="rect">
            <a:avLst/>
          </a:prstGeom>
          <a:noFill/>
          <a:ln>
            <a:noFill/>
          </a:ln>
        </p:spPr>
      </p:pic>
      <p:pic>
        <p:nvPicPr>
          <p:cNvPr id="389" name="Google Shape;389;p38"/>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95" name="Google Shape;395;p39"/>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1000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96" name="Google Shape;396;p39"/>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97" name="Google Shape;397;p39"/>
          <p:cNvGrpSpPr/>
          <p:nvPr/>
        </p:nvGrpSpPr>
        <p:grpSpPr>
          <a:xfrm>
            <a:off x="163028" y="2976905"/>
            <a:ext cx="8523871" cy="1748496"/>
            <a:chOff x="163028" y="2976905"/>
            <a:chExt cx="8523871" cy="1748496"/>
          </a:xfrm>
        </p:grpSpPr>
        <p:grpSp>
          <p:nvGrpSpPr>
            <p:cNvPr id="398" name="Google Shape;398;p39"/>
            <p:cNvGrpSpPr/>
            <p:nvPr/>
          </p:nvGrpSpPr>
          <p:grpSpPr>
            <a:xfrm>
              <a:off x="2396375" y="2976905"/>
              <a:ext cx="4868470" cy="1329099"/>
              <a:chOff x="2124182" y="3261975"/>
              <a:chExt cx="4407052" cy="1138025"/>
            </a:xfrm>
          </p:grpSpPr>
          <p:pic>
            <p:nvPicPr>
              <p:cNvPr id="399" name="Google Shape;399;p39"/>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00" name="Google Shape;400;p39"/>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01" name="Google Shape;401;p39"/>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02" name="Google Shape;402;p39"/>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03" name="Google Shape;403;p39"/>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04" name="Google Shape;404;p39"/>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05" name="Google Shape;405;p39"/>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06" name="Google Shape;406;p39"/>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07" name="Google Shape;407;p39"/>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08" name="Google Shape;408;p39"/>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09" name="Google Shape;409;p39"/>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10" name="Google Shape;410;p39"/>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11" name="Google Shape;411;p39"/>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12" name="Google Shape;412;p39"/>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18" name="Google Shape;418;p40"/>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19" name="Google Shape;419;p40"/>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25" name="Google Shape;425;p41"/>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26" name="Google Shape;426;p41"/>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3"/>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438" name="Google Shape;438;p4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39" name="Google Shape;439;p43"/>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40" name="Google Shape;440;p43"/>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41" name="Google Shape;441;p43"/>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47" name="Google Shape;447;p44"/>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48" name="Google Shape;44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49" name="Google Shape;449;p44"/>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50" name="Google Shape;450;p44"/>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51" name="Google Shape;451;p44"/>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52" name="Google Shape;452;p44"/>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453" name="Google Shape;453;p44"/>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454" name="Google Shape;454;p44"/>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60" name="Google Shape;460;p45"/>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61" name="Google Shape;461;p45"/>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62" name="Google Shape;462;p45"/>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63" name="Google Shape;463;p4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64" name="Google Shape;464;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465" name="Google Shape;465;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71" name="Google Shape;471;p46"/>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72" name="Google Shape;472;p46"/>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73" name="Google Shape;473;p4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74" name="Google Shape;474;p4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47"/>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81" name="Google Shape;481;p47"/>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We enable innovation not just through code</a:t>
            </a:r>
            <a:endParaRPr>
              <a:solidFill>
                <a:srgbClr val="000000"/>
              </a:solidFill>
            </a:endParaRPr>
          </a:p>
          <a:p>
            <a:pPr indent="0" lvl="0" marL="0" rtl="0" algn="ctr">
              <a:spcBef>
                <a:spcPts val="0"/>
              </a:spcBef>
              <a:spcAft>
                <a:spcPts val="0"/>
              </a:spcAft>
              <a:buNone/>
            </a:pPr>
            <a:r>
              <a:rPr lang="en-US">
                <a:solidFill>
                  <a:srgbClr val="000000"/>
                </a:solidFill>
              </a:rPr>
              <a:t>but also through community building</a:t>
            </a:r>
            <a:endParaRPr>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8"/>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488" name="Google Shape;488;p48"/>
          <p:cNvGrpSpPr/>
          <p:nvPr/>
        </p:nvGrpSpPr>
        <p:grpSpPr>
          <a:xfrm>
            <a:off x="557875" y="796100"/>
            <a:ext cx="2678801" cy="3901775"/>
            <a:chOff x="1718400" y="1321825"/>
            <a:chExt cx="2678801" cy="3901775"/>
          </a:xfrm>
        </p:grpSpPr>
        <p:pic>
          <p:nvPicPr>
            <p:cNvPr id="489" name="Google Shape;489;p48"/>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490" name="Google Shape;490;p48"/>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491" name="Google Shape;491;p48"/>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492" name="Google Shape;492;p4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community through</a:t>
            </a:r>
            <a:r>
              <a:rPr lang="en-US"/>
              <a:t> diversity and inclusion</a:t>
            </a:r>
            <a:endParaRPr/>
          </a:p>
        </p:txBody>
      </p:sp>
      <p:pic>
        <p:nvPicPr>
          <p:cNvPr id="493" name="Google Shape;493;p48"/>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494" name="Google Shape;494;p48"/>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495" name="Google Shape;495;p48"/>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496" name="Google Shape;496;p48"/>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9"/>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Building a community by 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800"/>
              <a:t>40%</a:t>
            </a:r>
            <a:r>
              <a:rPr lang="en-US" sz="1800"/>
              <a:t> of Open Mainframe Project Leadership is Female</a:t>
            </a:r>
            <a:endParaRPr sz="3400"/>
          </a:p>
        </p:txBody>
      </p:sp>
      <p:pic>
        <p:nvPicPr>
          <p:cNvPr id="503" name="Google Shape;503;p49"/>
          <p:cNvPicPr preferRelativeResize="0"/>
          <p:nvPr/>
        </p:nvPicPr>
        <p:blipFill>
          <a:blip r:embed="rId3">
            <a:alphaModFix/>
          </a:blip>
          <a:stretch>
            <a:fillRect/>
          </a:stretch>
        </p:blipFill>
        <p:spPr>
          <a:xfrm>
            <a:off x="3646151" y="0"/>
            <a:ext cx="5497851" cy="51435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Building community by telling the “mainframer” story</a:t>
            </a:r>
            <a:endParaRPr/>
          </a:p>
        </p:txBody>
      </p:sp>
      <p:sp>
        <p:nvSpPr>
          <p:cNvPr id="509" name="Google Shape;509;p50"/>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10" name="Google Shape;510;p50"/>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11" name="Google Shape;511;p50"/>
          <p:cNvGrpSpPr/>
          <p:nvPr/>
        </p:nvGrpSpPr>
        <p:grpSpPr>
          <a:xfrm>
            <a:off x="879958" y="4525041"/>
            <a:ext cx="2910942" cy="381009"/>
            <a:chOff x="879958" y="4525041"/>
            <a:chExt cx="2910942" cy="381009"/>
          </a:xfrm>
        </p:grpSpPr>
        <p:pic>
          <p:nvPicPr>
            <p:cNvPr id="512" name="Google Shape;512;p50"/>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13" name="Google Shape;513;p50"/>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14" name="Google Shape;514;p50"/>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1"/>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 community by providing an “open” mainframe</a:t>
            </a:r>
            <a:endParaRPr/>
          </a:p>
        </p:txBody>
      </p:sp>
      <p:sp>
        <p:nvSpPr>
          <p:cNvPr id="521" name="Google Shape;521;p51"/>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522" name="Google Shape;522;p51"/>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community by creating new ecosystems</a:t>
            </a:r>
            <a:endParaRPr/>
          </a:p>
        </p:txBody>
      </p:sp>
      <p:sp>
        <p:nvSpPr>
          <p:cNvPr id="529" name="Google Shape;529;p52"/>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0" name="Google Shape;530;p52"/>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1" name="Google Shape;531;p52"/>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community through a focal event for open source on mainframe</a:t>
            </a:r>
            <a:endParaRPr/>
          </a:p>
        </p:txBody>
      </p:sp>
      <p:sp>
        <p:nvSpPr>
          <p:cNvPr id="538" name="Google Shape;538;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pic>
        <p:nvPicPr>
          <p:cNvPr id="539" name="Google Shape;539;p53"/>
          <p:cNvPicPr preferRelativeResize="0"/>
          <p:nvPr/>
        </p:nvPicPr>
        <p:blipFill>
          <a:blip r:embed="rId3">
            <a:alphaModFix/>
          </a:blip>
          <a:stretch>
            <a:fillRect/>
          </a:stretch>
        </p:blipFill>
        <p:spPr>
          <a:xfrm>
            <a:off x="5452813" y="922025"/>
            <a:ext cx="2577625" cy="1047150"/>
          </a:xfrm>
          <a:prstGeom prst="rect">
            <a:avLst/>
          </a:prstGeom>
          <a:noFill/>
          <a:ln>
            <a:noFill/>
          </a:ln>
        </p:spPr>
      </p:pic>
      <p:sp>
        <p:nvSpPr>
          <p:cNvPr id="540" name="Google Shape;540;p53"/>
          <p:cNvSpPr txBox="1"/>
          <p:nvPr/>
        </p:nvSpPr>
        <p:spPr>
          <a:xfrm>
            <a:off x="5109775" y="2069625"/>
            <a:ext cx="3263700" cy="446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Clr>
                <a:schemeClr val="dk1"/>
              </a:buClr>
              <a:buSzPts val="1100"/>
              <a:buFont typeface="Arial"/>
              <a:buNone/>
            </a:pPr>
            <a:r>
              <a:rPr b="1" lang="en-US" sz="1700"/>
              <a:t>2023 Dates to be announced</a:t>
            </a:r>
            <a:endParaRPr>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Building community by providing forums for the open source and mainframe conversation</a:t>
            </a:r>
            <a:endParaRPr sz="2300"/>
          </a:p>
        </p:txBody>
      </p:sp>
      <p:sp>
        <p:nvSpPr>
          <p:cNvPr id="546" name="Google Shape;546;p54"/>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47" name="Google Shape;547;p54"/>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8" name="Google Shape;548;p54"/>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49" name="Google Shape;549;p54"/>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grpSp>
        <p:nvGrpSpPr>
          <p:cNvPr id="186" name="Google Shape;186;p29"/>
          <p:cNvGrpSpPr/>
          <p:nvPr/>
        </p:nvGrpSpPr>
        <p:grpSpPr>
          <a:xfrm>
            <a:off x="943741" y="1135281"/>
            <a:ext cx="1839009" cy="1157788"/>
            <a:chOff x="715141" y="1059081"/>
            <a:chExt cx="1839009" cy="1157788"/>
          </a:xfrm>
        </p:grpSpPr>
        <p:sp>
          <p:nvSpPr>
            <p:cNvPr id="187" name="Google Shape;187;p29"/>
            <p:cNvSpPr/>
            <p:nvPr/>
          </p:nvSpPr>
          <p:spPr>
            <a:xfrm>
              <a:off x="715150" y="1134300"/>
              <a:ext cx="1839000" cy="10824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29"/>
            <p:cNvSpPr txBox="1"/>
            <p:nvPr/>
          </p:nvSpPr>
          <p:spPr>
            <a:xfrm>
              <a:off x="715141" y="1724269"/>
              <a:ext cx="1839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189" name="Google Shape;189;p29"/>
            <p:cNvSpPr txBox="1"/>
            <p:nvPr/>
          </p:nvSpPr>
          <p:spPr>
            <a:xfrm>
              <a:off x="715142" y="1059081"/>
              <a:ext cx="18390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grpSp>
      <p:grpSp>
        <p:nvGrpSpPr>
          <p:cNvPr id="190" name="Google Shape;190;p29"/>
          <p:cNvGrpSpPr/>
          <p:nvPr/>
        </p:nvGrpSpPr>
        <p:grpSpPr>
          <a:xfrm>
            <a:off x="949300" y="3406856"/>
            <a:ext cx="1839000" cy="1157788"/>
            <a:chOff x="720700" y="3330656"/>
            <a:chExt cx="1839000" cy="1157788"/>
          </a:xfrm>
        </p:grpSpPr>
        <p:sp>
          <p:nvSpPr>
            <p:cNvPr id="191" name="Google Shape;191;p29"/>
            <p:cNvSpPr/>
            <p:nvPr/>
          </p:nvSpPr>
          <p:spPr>
            <a:xfrm>
              <a:off x="720700" y="3403550"/>
              <a:ext cx="1839000" cy="10824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 name="Google Shape;192;p29"/>
            <p:cNvSpPr txBox="1"/>
            <p:nvPr/>
          </p:nvSpPr>
          <p:spPr>
            <a:xfrm>
              <a:off x="817240" y="3995844"/>
              <a:ext cx="1646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193" name="Google Shape;193;p29"/>
            <p:cNvSpPr txBox="1"/>
            <p:nvPr/>
          </p:nvSpPr>
          <p:spPr>
            <a:xfrm>
              <a:off x="720700" y="3330656"/>
              <a:ext cx="18390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grpSp>
      <p:grpSp>
        <p:nvGrpSpPr>
          <p:cNvPr id="194" name="Google Shape;194;p29"/>
          <p:cNvGrpSpPr/>
          <p:nvPr/>
        </p:nvGrpSpPr>
        <p:grpSpPr>
          <a:xfrm>
            <a:off x="943725" y="2257741"/>
            <a:ext cx="1839009" cy="1184444"/>
            <a:chOff x="715125" y="2151556"/>
            <a:chExt cx="1839009" cy="1184444"/>
          </a:xfrm>
        </p:grpSpPr>
        <p:sp>
          <p:nvSpPr>
            <p:cNvPr id="195" name="Google Shape;195;p29"/>
            <p:cNvSpPr/>
            <p:nvPr/>
          </p:nvSpPr>
          <p:spPr>
            <a:xfrm>
              <a:off x="715125" y="2253600"/>
              <a:ext cx="1839000" cy="1082400"/>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 name="Google Shape;196;p29"/>
            <p:cNvSpPr txBox="1"/>
            <p:nvPr/>
          </p:nvSpPr>
          <p:spPr>
            <a:xfrm>
              <a:off x="715132" y="2816744"/>
              <a:ext cx="1839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197" name="Google Shape;197;p29"/>
            <p:cNvSpPr txBox="1"/>
            <p:nvPr/>
          </p:nvSpPr>
          <p:spPr>
            <a:xfrm>
              <a:off x="715134" y="2151556"/>
              <a:ext cx="18390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grpSp>
      <p:sp>
        <p:nvSpPr>
          <p:cNvPr id="198" name="Google Shape;198;p29"/>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199" name="Google Shape;199;p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
        <p:nvSpPr>
          <p:cNvPr id="200" name="Google Shape;200;p29"/>
          <p:cNvSpPr/>
          <p:nvPr/>
        </p:nvSpPr>
        <p:spPr>
          <a:xfrm>
            <a:off x="4586271" y="1299575"/>
            <a:ext cx="3252300" cy="32577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1" name="Google Shape;201;p29"/>
          <p:cNvSpPr/>
          <p:nvPr/>
        </p:nvSpPr>
        <p:spPr>
          <a:xfrm>
            <a:off x="3504750" y="1352706"/>
            <a:ext cx="1321200" cy="13197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2" name="Google Shape;202;p29"/>
          <p:cNvSpPr txBox="1"/>
          <p:nvPr/>
        </p:nvSpPr>
        <p:spPr>
          <a:xfrm>
            <a:off x="5669873" y="2377979"/>
            <a:ext cx="11055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400">
                <a:solidFill>
                  <a:schemeClr val="dk1"/>
                </a:solidFill>
                <a:latin typeface="Open Sans"/>
                <a:ea typeface="Open Sans"/>
                <a:cs typeface="Open Sans"/>
                <a:sym typeface="Open Sans"/>
              </a:rPr>
              <a:t>9</a:t>
            </a:r>
            <a:r>
              <a:rPr b="1" i="0" lang="en-US" sz="3400" u="none" cap="none" strike="noStrike">
                <a:solidFill>
                  <a:schemeClr val="dk1"/>
                </a:solidFill>
                <a:latin typeface="Open Sans"/>
                <a:ea typeface="Open Sans"/>
                <a:cs typeface="Open Sans"/>
                <a:sym typeface="Open Sans"/>
              </a:rPr>
              <a:t>0%</a:t>
            </a:r>
            <a:endParaRPr sz="100"/>
          </a:p>
        </p:txBody>
      </p:sp>
      <p:sp>
        <p:nvSpPr>
          <p:cNvPr id="203" name="Google Shape;203;p29"/>
          <p:cNvSpPr txBox="1"/>
          <p:nvPr/>
        </p:nvSpPr>
        <p:spPr>
          <a:xfrm>
            <a:off x="3841024" y="1763985"/>
            <a:ext cx="644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1600">
                <a:solidFill>
                  <a:schemeClr val="dk1"/>
                </a:solidFill>
                <a:latin typeface="Open Sans"/>
                <a:ea typeface="Open Sans"/>
                <a:cs typeface="Open Sans"/>
                <a:sym typeface="Open Sans"/>
              </a:rPr>
              <a:t>1</a:t>
            </a:r>
            <a:r>
              <a:rPr b="1" i="0" lang="en-US" sz="1600" u="none" cap="none" strike="noStrike">
                <a:solidFill>
                  <a:schemeClr val="dk1"/>
                </a:solidFill>
                <a:latin typeface="Open Sans"/>
                <a:ea typeface="Open Sans"/>
                <a:cs typeface="Open Sans"/>
                <a:sym typeface="Open Sans"/>
              </a:rPr>
              <a:t>0%</a:t>
            </a:r>
            <a:endParaRPr sz="100"/>
          </a:p>
        </p:txBody>
      </p:sp>
      <p:sp>
        <p:nvSpPr>
          <p:cNvPr id="204" name="Google Shape;204;p29"/>
          <p:cNvSpPr txBox="1"/>
          <p:nvPr/>
        </p:nvSpPr>
        <p:spPr>
          <a:xfrm>
            <a:off x="5290648" y="2946973"/>
            <a:ext cx="1843500" cy="954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u="none" cap="none" strike="noStrike">
                <a:solidFill>
                  <a:srgbClr val="7464A1"/>
                </a:solidFill>
                <a:latin typeface="Open Sans"/>
                <a:ea typeface="Open Sans"/>
                <a:cs typeface="Open Sans"/>
                <a:sym typeface="Open Sans"/>
              </a:rPr>
              <a:t>of a modern application’s code base is open source</a:t>
            </a:r>
            <a:r>
              <a:rPr b="1" baseline="30000" lang="en-US" sz="1200">
                <a:solidFill>
                  <a:srgbClr val="7464A1"/>
                </a:solidFill>
                <a:latin typeface="Open Sans"/>
                <a:ea typeface="Open Sans"/>
                <a:cs typeface="Open Sans"/>
                <a:sym typeface="Open Sans"/>
              </a:rPr>
              <a:t>1</a:t>
            </a:r>
            <a:endParaRPr baseline="30000" sz="600"/>
          </a:p>
        </p:txBody>
      </p:sp>
      <p:sp>
        <p:nvSpPr>
          <p:cNvPr id="205" name="Google Shape;205;p29"/>
          <p:cNvSpPr txBox="1"/>
          <p:nvPr/>
        </p:nvSpPr>
        <p:spPr>
          <a:xfrm>
            <a:off x="3764083" y="2037361"/>
            <a:ext cx="800400" cy="200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700" u="none" cap="none" strike="noStrike">
                <a:solidFill>
                  <a:srgbClr val="7464A1"/>
                </a:solidFill>
                <a:latin typeface="Open Sans"/>
                <a:ea typeface="Open Sans"/>
                <a:cs typeface="Open Sans"/>
                <a:sym typeface="Open Sans"/>
              </a:rPr>
              <a:t>custom code</a:t>
            </a:r>
            <a:endParaRPr sz="900"/>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561" name="Google Shape;561;p56"/>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62" name="Google Shape;562;p56"/>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569" name="Google Shape;569;p57"/>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70" name="Google Shape;570;p57"/>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71" name="Google Shape;571;p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Stay updated on the latest news</a:t>
            </a:r>
            <a:endParaRPr/>
          </a:p>
        </p:txBody>
      </p:sp>
      <p:sp>
        <p:nvSpPr>
          <p:cNvPr id="572" name="Google Shape;572;p57"/>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573" name="Google Shape;573;p57"/>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574" name="Google Shape;574;p57"/>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8" name="Shape 578"/>
        <p:cNvGrpSpPr/>
        <p:nvPr/>
      </p:nvGrpSpPr>
      <p:grpSpPr>
        <a:xfrm>
          <a:off x="0" y="0"/>
          <a:ext cx="0" cy="0"/>
          <a:chOff x="0" y="0"/>
          <a:chExt cx="0" cy="0"/>
        </a:xfrm>
      </p:grpSpPr>
      <p:pic>
        <p:nvPicPr>
          <p:cNvPr id="579" name="Google Shape;579;p58"/>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580" name="Google Shape;580;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581" name="Google Shape;581;p58"/>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descr="12c copy" id="586" name="Google Shape;586;p59"/>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87" name="Google Shape;587;p59"/>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p59"/>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 name="Google Shape;589;p59"/>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590" name="Google Shape;590;p59"/>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91" name="Google Shape;591;p59"/>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0"/>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3" name="Google Shape;603;p61"/>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10" name="Google Shape;610;p62"/>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11" name="Google Shape;611;p62"/>
          <p:cNvGrpSpPr/>
          <p:nvPr/>
        </p:nvGrpSpPr>
        <p:grpSpPr>
          <a:xfrm>
            <a:off x="7449638" y="867226"/>
            <a:ext cx="1435200" cy="4101699"/>
            <a:chOff x="7850187" y="970151"/>
            <a:chExt cx="1435200" cy="4101699"/>
          </a:xfrm>
        </p:grpSpPr>
        <p:pic>
          <p:nvPicPr>
            <p:cNvPr id="612" name="Google Shape;612;p62"/>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13" name="Google Shape;613;p62"/>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14" name="Google Shape;614;p62"/>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15" name="Google Shape;615;p62"/>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16" name="Google Shape;616;p62"/>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7" name="Google Shape;617;p62"/>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618" name="Google Shape;618;p62"/>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19" name="Google Shape;619;p62"/>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20" name="Google Shape;620;p62"/>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21" name="Google Shape;621;p62"/>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22" name="Google Shape;622;p62"/>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28" name="Google Shape;628;p63"/>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29" name="Google Shape;629;p63"/>
          <p:cNvPicPr preferRelativeResize="0"/>
          <p:nvPr/>
        </p:nvPicPr>
        <p:blipFill>
          <a:blip r:embed="rId3">
            <a:alphaModFix/>
          </a:blip>
          <a:stretch>
            <a:fillRect/>
          </a:stretch>
        </p:blipFill>
        <p:spPr>
          <a:xfrm>
            <a:off x="5391805" y="1838425"/>
            <a:ext cx="3610250" cy="1466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35" name="Google Shape;635;p64"/>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36" name="Google Shape;636;p64"/>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637" name="Google Shape;637;p64"/>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43" name="Google Shape;643;p65"/>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44" name="Google Shape;644;p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45" name="Google Shape;645;p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0"/>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12" name="Google Shape;212;p3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13" name="Google Shape;213;p30"/>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52" name="Google Shape;652;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53" name="Google Shape;653;p66"/>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654" name="Google Shape;654;p66"/>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655" name="Google Shape;655;p66"/>
          <p:cNvPicPr preferRelativeResize="0"/>
          <p:nvPr/>
        </p:nvPicPr>
        <p:blipFill rotWithShape="1">
          <a:blip r:embed="rId5">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61" name="Google Shape;661;p67"/>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62" name="Google Shape;662;p67"/>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8"/>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68" name="Google Shape;668;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69" name="Google Shape;669;p68"/>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70" name="Google Shape;670;p68"/>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677" name="Google Shape;677;p69"/>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678" name="Google Shape;678;p69"/>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684" name="Google Shape;684;p70"/>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685" name="Google Shape;685;p70"/>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92" name="Google Shape;692;p71"/>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18 collaborative projects and working groups are successful because of the investment of members funding these initiatives.</a:t>
            </a:r>
            <a:endParaRPr sz="1900"/>
          </a:p>
        </p:txBody>
      </p:sp>
      <p:pic>
        <p:nvPicPr>
          <p:cNvPr id="693" name="Google Shape;693;p71"/>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694" name="Google Shape;694;p71"/>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01" name="Google Shape;701;p72"/>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02" name="Google Shape;702;p72"/>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703" name="Google Shape;703;p72"/>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704" name="Google Shape;704;p72"/>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705" name="Google Shape;705;p72"/>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706" name="Google Shape;706;p72"/>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aphicFrame>
        <p:nvGraphicFramePr>
          <p:cNvPr id="711" name="Google Shape;711;p73"/>
          <p:cNvGraphicFramePr/>
          <p:nvPr/>
        </p:nvGraphicFramePr>
        <p:xfrm>
          <a:off x="455612" y="750889"/>
          <a:ext cx="3000000" cy="3000000"/>
        </p:xfrm>
        <a:graphic>
          <a:graphicData uri="http://schemas.openxmlformats.org/drawingml/2006/table">
            <a:tbl>
              <a:tblPr>
                <a:noFill/>
                <a:tableStyleId>{EC8983FF-44F0-4C6B-B947-B48854D633AD}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12" name="Google Shape;712;p73"/>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13" name="Google Shape;713;p73"/>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14" name="Google Shape;714;p7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74"/>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720" name="Google Shape;720;p74"/>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software is secure</a:t>
            </a:r>
            <a:endParaRPr/>
          </a:p>
        </p:txBody>
      </p:sp>
      <p:sp>
        <p:nvSpPr>
          <p:cNvPr id="220" name="Google Shape;220;p31"/>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p32"/>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26" name="Google Shape;226;p32"/>
          <p:cNvGrpSpPr/>
          <p:nvPr/>
        </p:nvGrpSpPr>
        <p:grpSpPr>
          <a:xfrm>
            <a:off x="906677" y="1361668"/>
            <a:ext cx="6711943" cy="1126243"/>
            <a:chOff x="1056177" y="3213920"/>
            <a:chExt cx="6711943" cy="1126243"/>
          </a:xfrm>
        </p:grpSpPr>
        <p:sp>
          <p:nvSpPr>
            <p:cNvPr id="227" name="Google Shape;227;p32"/>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32"/>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 name="Google Shape;229;p32"/>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0" name="Google Shape;230;p32"/>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31" name="Google Shape;231;p32"/>
            <p:cNvGrpSpPr/>
            <p:nvPr/>
          </p:nvGrpSpPr>
          <p:grpSpPr>
            <a:xfrm>
              <a:off x="2184871" y="3248778"/>
              <a:ext cx="4466526" cy="344700"/>
              <a:chOff x="2144760" y="3248778"/>
              <a:chExt cx="4466526" cy="344700"/>
            </a:xfrm>
          </p:grpSpPr>
          <p:sp>
            <p:nvSpPr>
              <p:cNvPr id="232" name="Google Shape;232;p32"/>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33" name="Google Shape;233;p32"/>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34" name="Google Shape;234;p32"/>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35" name="Google Shape;235;p32"/>
            <p:cNvGrpSpPr/>
            <p:nvPr/>
          </p:nvGrpSpPr>
          <p:grpSpPr>
            <a:xfrm>
              <a:off x="1251311" y="3213920"/>
              <a:ext cx="404400" cy="404400"/>
              <a:chOff x="1578482" y="3213920"/>
              <a:chExt cx="404400" cy="404400"/>
            </a:xfrm>
          </p:grpSpPr>
          <p:pic>
            <p:nvPicPr>
              <p:cNvPr descr="Shape&#10;&#10;Description automatically generated with low confidence" id="236" name="Google Shape;236;p32"/>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37" name="Google Shape;237;p32"/>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38" name="Google Shape;238;p32"/>
            <p:cNvGrpSpPr/>
            <p:nvPr/>
          </p:nvGrpSpPr>
          <p:grpSpPr>
            <a:xfrm>
              <a:off x="7174318" y="3222594"/>
              <a:ext cx="404400" cy="404400"/>
              <a:chOff x="6667134" y="3222594"/>
              <a:chExt cx="404400" cy="404400"/>
            </a:xfrm>
          </p:grpSpPr>
          <p:pic>
            <p:nvPicPr>
              <p:cNvPr descr="Shape&#10;&#10;Description automatically generated with low confidence" id="239" name="Google Shape;239;p32"/>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40" name="Google Shape;240;p32"/>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41" name="Google Shape;241;p32"/>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 name="Google Shape;242;p32"/>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3" name="Google Shape;243;p32"/>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 name="Google Shape;244;p32"/>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 name="Google Shape;245;p32"/>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6" name="Google Shape;246;p32"/>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47" name="Google Shape;247;p32"/>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8" name="Google Shape;248;p32"/>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9" name="Google Shape;249;p32"/>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50" name="Google Shape;250;p32"/>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51" name="Google Shape;251;p32"/>
          <p:cNvGrpSpPr/>
          <p:nvPr/>
        </p:nvGrpSpPr>
        <p:grpSpPr>
          <a:xfrm>
            <a:off x="1636503" y="1288071"/>
            <a:ext cx="228000" cy="184800"/>
            <a:chOff x="1636503" y="1402375"/>
            <a:chExt cx="228000" cy="184800"/>
          </a:xfrm>
        </p:grpSpPr>
        <p:sp>
          <p:nvSpPr>
            <p:cNvPr id="252" name="Google Shape;252;p32"/>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53" name="Google Shape;253;p32"/>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54" name="Google Shape;254;p32"/>
          <p:cNvGrpSpPr/>
          <p:nvPr/>
        </p:nvGrpSpPr>
        <p:grpSpPr>
          <a:xfrm>
            <a:off x="2429998" y="1288071"/>
            <a:ext cx="228000" cy="184800"/>
            <a:chOff x="2429998" y="1402375"/>
            <a:chExt cx="228000" cy="184800"/>
          </a:xfrm>
        </p:grpSpPr>
        <p:sp>
          <p:nvSpPr>
            <p:cNvPr id="255" name="Google Shape;255;p32"/>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56" name="Google Shape;256;p32"/>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57" name="Google Shape;257;p32"/>
          <p:cNvGrpSpPr/>
          <p:nvPr/>
        </p:nvGrpSpPr>
        <p:grpSpPr>
          <a:xfrm>
            <a:off x="3955382" y="1288071"/>
            <a:ext cx="271200" cy="184800"/>
            <a:chOff x="3955382" y="1402375"/>
            <a:chExt cx="271200" cy="184800"/>
          </a:xfrm>
        </p:grpSpPr>
        <p:sp>
          <p:nvSpPr>
            <p:cNvPr id="258" name="Google Shape;258;p32"/>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59" name="Google Shape;259;p32"/>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60" name="Google Shape;260;p32"/>
          <p:cNvGrpSpPr/>
          <p:nvPr/>
        </p:nvGrpSpPr>
        <p:grpSpPr>
          <a:xfrm>
            <a:off x="4328733" y="1288071"/>
            <a:ext cx="271200" cy="184800"/>
            <a:chOff x="4328733" y="1402375"/>
            <a:chExt cx="271200" cy="184800"/>
          </a:xfrm>
        </p:grpSpPr>
        <p:sp>
          <p:nvSpPr>
            <p:cNvPr id="261" name="Google Shape;261;p32"/>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62" name="Google Shape;262;p32"/>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63" name="Google Shape;263;p32"/>
          <p:cNvGrpSpPr/>
          <p:nvPr/>
        </p:nvGrpSpPr>
        <p:grpSpPr>
          <a:xfrm>
            <a:off x="4929769" y="1288071"/>
            <a:ext cx="271200" cy="184800"/>
            <a:chOff x="4929769" y="1402375"/>
            <a:chExt cx="271200" cy="184800"/>
          </a:xfrm>
        </p:grpSpPr>
        <p:sp>
          <p:nvSpPr>
            <p:cNvPr id="264" name="Google Shape;264;p32"/>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65" name="Google Shape;265;p32"/>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66" name="Google Shape;266;p32"/>
          <p:cNvGrpSpPr/>
          <p:nvPr/>
        </p:nvGrpSpPr>
        <p:grpSpPr>
          <a:xfrm>
            <a:off x="6219079" y="1288071"/>
            <a:ext cx="228000" cy="184800"/>
            <a:chOff x="6219079" y="1402375"/>
            <a:chExt cx="228000" cy="184800"/>
          </a:xfrm>
        </p:grpSpPr>
        <p:sp>
          <p:nvSpPr>
            <p:cNvPr id="267" name="Google Shape;267;p32"/>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68" name="Google Shape;268;p32"/>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69" name="Google Shape;269;p32"/>
          <p:cNvGrpSpPr/>
          <p:nvPr/>
        </p:nvGrpSpPr>
        <p:grpSpPr>
          <a:xfrm>
            <a:off x="6604562" y="1288071"/>
            <a:ext cx="228000" cy="184800"/>
            <a:chOff x="6604562" y="1402375"/>
            <a:chExt cx="228000" cy="184800"/>
          </a:xfrm>
        </p:grpSpPr>
        <p:sp>
          <p:nvSpPr>
            <p:cNvPr id="270" name="Google Shape;270;p32"/>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1" name="Google Shape;271;p32"/>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72" name="Google Shape;272;p32"/>
          <p:cNvGrpSpPr/>
          <p:nvPr/>
        </p:nvGrpSpPr>
        <p:grpSpPr>
          <a:xfrm>
            <a:off x="7459728" y="1668796"/>
            <a:ext cx="271200" cy="184800"/>
            <a:chOff x="7459728" y="1490452"/>
            <a:chExt cx="271200" cy="184800"/>
          </a:xfrm>
        </p:grpSpPr>
        <p:sp>
          <p:nvSpPr>
            <p:cNvPr id="273" name="Google Shape;273;p32"/>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4" name="Google Shape;274;p32"/>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75" name="Google Shape;275;p32"/>
          <p:cNvGrpSpPr/>
          <p:nvPr/>
        </p:nvGrpSpPr>
        <p:grpSpPr>
          <a:xfrm>
            <a:off x="7697653" y="1668796"/>
            <a:ext cx="271200" cy="184800"/>
            <a:chOff x="7697653" y="1490452"/>
            <a:chExt cx="271200" cy="184800"/>
          </a:xfrm>
        </p:grpSpPr>
        <p:sp>
          <p:nvSpPr>
            <p:cNvPr id="276" name="Google Shape;276;p32"/>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2"/>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278" name="Google Shape;278;p32"/>
          <p:cNvGrpSpPr/>
          <p:nvPr/>
        </p:nvGrpSpPr>
        <p:grpSpPr>
          <a:xfrm>
            <a:off x="3331602" y="2194246"/>
            <a:ext cx="271200" cy="184800"/>
            <a:chOff x="7919502" y="1490452"/>
            <a:chExt cx="271200" cy="184800"/>
          </a:xfrm>
        </p:grpSpPr>
        <p:sp>
          <p:nvSpPr>
            <p:cNvPr id="279" name="Google Shape;279;p32"/>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2"/>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281" name="Google Shape;281;p32"/>
          <p:cNvGrpSpPr/>
          <p:nvPr/>
        </p:nvGrpSpPr>
        <p:grpSpPr>
          <a:xfrm>
            <a:off x="7489352" y="1288087"/>
            <a:ext cx="228000" cy="184800"/>
            <a:chOff x="7482340" y="1706916"/>
            <a:chExt cx="228000" cy="184800"/>
          </a:xfrm>
        </p:grpSpPr>
        <p:sp>
          <p:nvSpPr>
            <p:cNvPr id="282" name="Google Shape;282;p32"/>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2"/>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284" name="Google Shape;284;p32"/>
          <p:cNvGrpSpPr/>
          <p:nvPr/>
        </p:nvGrpSpPr>
        <p:grpSpPr>
          <a:xfrm>
            <a:off x="7727277" y="1288087"/>
            <a:ext cx="228000" cy="184800"/>
            <a:chOff x="7720265" y="1706916"/>
            <a:chExt cx="228000" cy="184800"/>
          </a:xfrm>
        </p:grpSpPr>
        <p:sp>
          <p:nvSpPr>
            <p:cNvPr id="285" name="Google Shape;285;p32"/>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2"/>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287" name="Google Shape;287;p32"/>
          <p:cNvGrpSpPr/>
          <p:nvPr/>
        </p:nvGrpSpPr>
        <p:grpSpPr>
          <a:xfrm>
            <a:off x="7949127" y="1288087"/>
            <a:ext cx="228000" cy="184800"/>
            <a:chOff x="7942114" y="1706916"/>
            <a:chExt cx="228000" cy="184800"/>
          </a:xfrm>
        </p:grpSpPr>
        <p:sp>
          <p:nvSpPr>
            <p:cNvPr id="288" name="Google Shape;288;p32"/>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2"/>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290" name="Google Shape;290;p32"/>
          <p:cNvGrpSpPr/>
          <p:nvPr/>
        </p:nvGrpSpPr>
        <p:grpSpPr>
          <a:xfrm>
            <a:off x="1516281" y="1668812"/>
            <a:ext cx="228000" cy="184800"/>
            <a:chOff x="1516281" y="1793483"/>
            <a:chExt cx="228000" cy="184800"/>
          </a:xfrm>
        </p:grpSpPr>
        <p:sp>
          <p:nvSpPr>
            <p:cNvPr id="291" name="Google Shape;291;p32"/>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2"/>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293" name="Google Shape;293;p32"/>
          <p:cNvGrpSpPr/>
          <p:nvPr/>
        </p:nvGrpSpPr>
        <p:grpSpPr>
          <a:xfrm>
            <a:off x="1754173" y="1668812"/>
            <a:ext cx="228000" cy="184800"/>
            <a:chOff x="1754173" y="1793483"/>
            <a:chExt cx="228000" cy="184800"/>
          </a:xfrm>
        </p:grpSpPr>
        <p:sp>
          <p:nvSpPr>
            <p:cNvPr id="294" name="Google Shape;294;p32"/>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2"/>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296" name="Google Shape;296;p32"/>
          <p:cNvGrpSpPr/>
          <p:nvPr/>
        </p:nvGrpSpPr>
        <p:grpSpPr>
          <a:xfrm>
            <a:off x="6461299" y="1668812"/>
            <a:ext cx="271200" cy="184800"/>
            <a:chOff x="6461299" y="1793483"/>
            <a:chExt cx="271200" cy="184800"/>
          </a:xfrm>
        </p:grpSpPr>
        <p:sp>
          <p:nvSpPr>
            <p:cNvPr id="297" name="Google Shape;297;p32"/>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2"/>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299" name="Google Shape;299;p32"/>
          <p:cNvGrpSpPr/>
          <p:nvPr/>
        </p:nvGrpSpPr>
        <p:grpSpPr>
          <a:xfrm>
            <a:off x="6700447" y="1668812"/>
            <a:ext cx="271200" cy="184800"/>
            <a:chOff x="6700447" y="1793483"/>
            <a:chExt cx="271200" cy="184800"/>
          </a:xfrm>
        </p:grpSpPr>
        <p:sp>
          <p:nvSpPr>
            <p:cNvPr id="300" name="Google Shape;300;p32"/>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2"/>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02" name="Google Shape;302;p32"/>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03" name="Google Shape;303;p32"/>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04" name="Google Shape;304;p32"/>
          <p:cNvGrpSpPr/>
          <p:nvPr/>
        </p:nvGrpSpPr>
        <p:grpSpPr>
          <a:xfrm>
            <a:off x="4951376" y="1668800"/>
            <a:ext cx="271200" cy="184800"/>
            <a:chOff x="1754176" y="1793471"/>
            <a:chExt cx="271200" cy="184800"/>
          </a:xfrm>
        </p:grpSpPr>
        <p:sp>
          <p:nvSpPr>
            <p:cNvPr id="305" name="Google Shape;305;p32"/>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6" name="Google Shape;306;p32"/>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07" name="Google Shape;307;p32"/>
          <p:cNvGrpSpPr/>
          <p:nvPr/>
        </p:nvGrpSpPr>
        <p:grpSpPr>
          <a:xfrm>
            <a:off x="8142803" y="1668796"/>
            <a:ext cx="271200" cy="184800"/>
            <a:chOff x="7697653" y="1490452"/>
            <a:chExt cx="271200" cy="184800"/>
          </a:xfrm>
        </p:grpSpPr>
        <p:sp>
          <p:nvSpPr>
            <p:cNvPr id="308" name="Google Shape;308;p32"/>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9" name="Google Shape;309;p32"/>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10" name="Google Shape;310;p32"/>
          <p:cNvGrpSpPr/>
          <p:nvPr/>
        </p:nvGrpSpPr>
        <p:grpSpPr>
          <a:xfrm>
            <a:off x="7927528" y="1668796"/>
            <a:ext cx="271200" cy="184800"/>
            <a:chOff x="7697653" y="1490452"/>
            <a:chExt cx="271200" cy="184800"/>
          </a:xfrm>
        </p:grpSpPr>
        <p:sp>
          <p:nvSpPr>
            <p:cNvPr id="311" name="Google Shape;311;p32"/>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2" name="Google Shape;312;p32"/>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13" name="Google Shape;313;p32"/>
          <p:cNvGrpSpPr/>
          <p:nvPr/>
        </p:nvGrpSpPr>
        <p:grpSpPr>
          <a:xfrm>
            <a:off x="8345478" y="1668796"/>
            <a:ext cx="271200" cy="184800"/>
            <a:chOff x="7697653" y="1490452"/>
            <a:chExt cx="271200" cy="184800"/>
          </a:xfrm>
        </p:grpSpPr>
        <p:sp>
          <p:nvSpPr>
            <p:cNvPr id="314" name="Google Shape;314;p32"/>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5" name="Google Shape;315;p32"/>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8" name="Google Shape;328;p3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5"/>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34" name="Google Shape;334;p35"/>
          <p:cNvGrpSpPr/>
          <p:nvPr/>
        </p:nvGrpSpPr>
        <p:grpSpPr>
          <a:xfrm>
            <a:off x="2924092" y="966610"/>
            <a:ext cx="5824108" cy="3954524"/>
            <a:chOff x="2924092" y="966610"/>
            <a:chExt cx="5824108" cy="3954524"/>
          </a:xfrm>
        </p:grpSpPr>
        <p:pic>
          <p:nvPicPr>
            <p:cNvPr id="335" name="Google Shape;335;p35"/>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36" name="Google Shape;336;p35"/>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37" name="Google Shape;337;p35"/>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38" name="Google Shape;338;p35"/>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39" name="Google Shape;339;p35"/>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40" name="Google Shape;340;p35"/>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41" name="Google Shape;341;p35"/>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42" name="Google Shape;342;p35"/>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43" name="Google Shape;343;p35"/>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44" name="Google Shape;344;p35"/>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45" name="Google Shape;345;p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39600"/>
              <a:buNone/>
            </a:pPr>
            <a:r>
              <a:rPr lang="en-US" sz="2500"/>
              <a:t>Open Mainframe Project enables </a:t>
            </a:r>
            <a:r>
              <a:rPr b="1" lang="en-US" sz="2500"/>
              <a:t>sustainable open source</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